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109" autoAdjust="0"/>
  </p:normalViewPr>
  <p:slideViewPr>
    <p:cSldViewPr snapToGrid="0">
      <p:cViewPr varScale="1">
        <p:scale>
          <a:sx n="45" d="100"/>
          <a:sy n="45" d="100"/>
        </p:scale>
        <p:origin x="14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493FA-D07E-4E66-8887-5F7DA3E87D25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E14C1-3BF9-4E39-88ED-D4497C297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05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Nodarbībai nepieciešams:</a:t>
            </a:r>
          </a:p>
          <a:p>
            <a:r>
              <a:rPr lang="lv-LV" dirty="0"/>
              <a:t>Papīra lapa;</a:t>
            </a:r>
          </a:p>
          <a:p>
            <a:r>
              <a:rPr lang="lv-LV" dirty="0"/>
              <a:t>Zīmulis;</a:t>
            </a:r>
          </a:p>
          <a:p>
            <a:r>
              <a:rPr lang="lv-LV" dirty="0"/>
              <a:t>Pildspalva;</a:t>
            </a:r>
          </a:p>
          <a:p>
            <a:r>
              <a:rPr lang="lv-LV"/>
              <a:t>Šķēres</a:t>
            </a:r>
            <a:endParaRPr lang="lv-LV" dirty="0"/>
          </a:p>
          <a:p>
            <a:r>
              <a:rPr lang="lv-LV" dirty="0"/>
              <a:t>Ja bērnam ir vēlme krāsot tad krāsošanai neieciešamie piederumi;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E14C1-3BF9-4E39-88ED-D4497C2973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52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7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6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5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32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3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5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9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548A-0EA3-41E3-A864-2266FB9AC27B}" type="datetimeFigureOut">
              <a:rPr lang="en-GB" smtClean="0"/>
              <a:t>28/01/2017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0691-9209-4F66-BFD8-2319E9009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2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2320" y="2712720"/>
            <a:ext cx="7711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200" dirty="0"/>
              <a:t>Lūgšana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36890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760" y="883920"/>
            <a:ext cx="10525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/>
              <a:t>Kristības ir tikai ceļa sākums pie Dieva.</a:t>
            </a:r>
          </a:p>
          <a:p>
            <a:endParaRPr lang="lv-LV" sz="3600" dirty="0"/>
          </a:p>
          <a:p>
            <a:br>
              <a:rPr lang="lv-LV" sz="3600" dirty="0"/>
            </a:br>
            <a:r>
              <a:rPr lang="lv-LV" sz="3600" dirty="0"/>
              <a:t>Mums ir jāturpina runāt ar Dievu un stāstīt savas iekšējās sajūtas.</a:t>
            </a:r>
          </a:p>
          <a:p>
            <a:endParaRPr lang="lv-LV" sz="3600" dirty="0"/>
          </a:p>
          <a:p>
            <a:br>
              <a:rPr lang="lv-LV" sz="3600" dirty="0"/>
            </a:br>
            <a:r>
              <a:rPr lang="lv-LV" sz="3600" dirty="0"/>
              <a:t>Jāturpina uzticēt Dievam savas domas un sajūtas, kā arī sevi pašu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75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360" y="1005840"/>
            <a:ext cx="905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lv-LV" dirty="0"/>
            </a:br>
            <a:r>
              <a:rPr lang="lv-LV" sz="3600" dirty="0"/>
              <a:t>Lūgšana ir kristieša saruna ar Dievu. </a:t>
            </a:r>
          </a:p>
          <a:p>
            <a:endParaRPr lang="lv-LV" sz="2800" dirty="0"/>
          </a:p>
          <a:p>
            <a:r>
              <a:rPr lang="lv-LV" sz="2800" dirty="0"/>
              <a:t>Svētais Gars pamodina mūsos vēlmi runāt ar Dievu un Viņu redzēt- tas ir lūgšanas noslēpums.</a:t>
            </a:r>
          </a:p>
          <a:p>
            <a:endParaRPr lang="lv-LV" sz="2800" dirty="0"/>
          </a:p>
          <a:p>
            <a:r>
              <a:rPr lang="lv-LV" sz="2800" dirty="0"/>
              <a:t>Lūgšanu ierosina ilgas piekļūt tuvāk Dievam. </a:t>
            </a:r>
          </a:p>
          <a:p>
            <a:endParaRPr lang="lv-LV" sz="2800" dirty="0"/>
          </a:p>
          <a:p>
            <a:r>
              <a:rPr lang="lv-LV" sz="3600" dirty="0"/>
              <a:t>Lūgšanā dvēsele saņem spēku no Dieva</a:t>
            </a:r>
            <a:r>
              <a:rPr lang="lv-LV" sz="28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76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hands palm dow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46" r="7714" b="23739"/>
          <a:stretch/>
        </p:blipFill>
        <p:spPr bwMode="auto">
          <a:xfrm>
            <a:off x="4462669" y="4905955"/>
            <a:ext cx="1331844" cy="17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hands palm dow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6" r="47984" b="23739"/>
          <a:stretch/>
        </p:blipFill>
        <p:spPr bwMode="auto">
          <a:xfrm>
            <a:off x="5794513" y="4905955"/>
            <a:ext cx="1302690" cy="174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>
            <a:spLocks/>
          </p:cNvSpPr>
          <p:nvPr/>
        </p:nvSpPr>
        <p:spPr>
          <a:xfrm>
            <a:off x="5893906" y="252233"/>
            <a:ext cx="6211956" cy="575542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prst="slope"/>
          </a:sp3d>
        </p:spPr>
        <p:txBody>
          <a:bodyPr wrap="square" lIns="274320" rtlCol="0">
            <a:spAutoFit/>
            <a:sp3d extrusionH="57150">
              <a:bevelT h="25400" prst="softRound"/>
            </a:sp3d>
          </a:bodyPr>
          <a:lstStyle/>
          <a:p>
            <a:r>
              <a:rPr lang="lv-LV" sz="4000" dirty="0"/>
              <a:t>Noliec pa vienai rokai uz papīra un apvelc apkārt rokai. Pirkstus turi sakļautus kopā!</a:t>
            </a:r>
            <a:br>
              <a:rPr lang="lv-LV" sz="4000" dirty="0"/>
            </a:br>
            <a:r>
              <a:rPr lang="lv-LV" sz="4000" dirty="0"/>
              <a:t>Un tad to pašu izdari otrai rokai, tikai parūpējies, ka roku nospiedumi saskaras savā starpā!</a:t>
            </a:r>
            <a:endParaRPr lang="en-GB" sz="4000" dirty="0"/>
          </a:p>
          <a:p>
            <a:endParaRPr lang="en-GB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12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rafts about pray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4" t="33714" r="52883" b="31058"/>
          <a:stretch/>
        </p:blipFill>
        <p:spPr bwMode="auto">
          <a:xfrm>
            <a:off x="3559976" y="4092492"/>
            <a:ext cx="1808921" cy="184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>
            <a:spLocks/>
          </p:cNvSpPr>
          <p:nvPr/>
        </p:nvSpPr>
        <p:spPr>
          <a:xfrm>
            <a:off x="5893906" y="252233"/>
            <a:ext cx="6211956" cy="378565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prst="slope"/>
          </a:sp3d>
        </p:spPr>
        <p:txBody>
          <a:bodyPr wrap="square" lIns="274320" rtlCol="0">
            <a:spAutoFit/>
            <a:sp3d extrusionH="57150">
              <a:bevelT h="25400" prst="softRound"/>
            </a:sp3d>
          </a:bodyPr>
          <a:lstStyle/>
          <a:p>
            <a:r>
              <a:rPr lang="lv-LV" sz="4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Rociņas saloki pašā vidū, lai sanāktu kā attēlā, un pa vidu ieraksti savu lūgšanu.</a:t>
            </a:r>
          </a:p>
          <a:p>
            <a:r>
              <a:rPr lang="lv-LV" sz="4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Ja vēlies vari izkrāsot.</a:t>
            </a:r>
            <a:endParaRPr lang="en-GB" sz="48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9840" y="5699760"/>
            <a:ext cx="504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Kad tiksimies priecāšos redzēt tava darbiņa iznākumu!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06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3200" y="2865120"/>
            <a:ext cx="8087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7200" dirty="0"/>
              <a:t>Tēvreize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46557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10" y="1152939"/>
            <a:ext cx="100087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/>
              <a:t>Mūsu Tēvs lūgšanu</a:t>
            </a:r>
            <a:r>
              <a:rPr lang="en-US" sz="3600" dirty="0"/>
              <a:t>(T</a:t>
            </a:r>
            <a:r>
              <a:rPr lang="lv-LV" sz="3600" dirty="0" err="1"/>
              <a:t>ēvreizi</a:t>
            </a:r>
            <a:r>
              <a:rPr lang="lv-LV" sz="3600" dirty="0"/>
              <a:t>) mācīja pats Jēzus saviem mācekļiem, kad viņi jautāja, kā viņiem Dievu lūgt.</a:t>
            </a:r>
            <a:endParaRPr lang="en-US" sz="36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lv-LV" sz="2800" dirty="0"/>
              <a:t>Kad mēs lūdzam, mēs zinām, ka lūdzam pareizi un ka saņemsim to, kas ir nepieciešams.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lv-LV" sz="3600" dirty="0"/>
              <a:t>Lūgšanai ir jābūt ar izpratni par katru vārdu, līdz tā kļūst par sirds dziļāko sarunu ar Dievu.</a:t>
            </a:r>
          </a:p>
        </p:txBody>
      </p:sp>
    </p:spTree>
    <p:extLst>
      <p:ext uri="{BB962C8B-B14F-4D97-AF65-F5344CB8AC3E}">
        <p14:creationId xmlns:p14="http://schemas.microsoft.com/office/powerpoint/2010/main" val="286223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769" y="706295"/>
            <a:ext cx="9296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/>
              <a:t>Mūsu Tēvs debesīs,</a:t>
            </a:r>
            <a:br>
              <a:rPr lang="lv-LV" sz="2800" dirty="0"/>
            </a:br>
            <a:r>
              <a:rPr lang="lv-LV" sz="2800" dirty="0"/>
              <a:t>Svētīts lai top Tavs vārds,</a:t>
            </a:r>
            <a:br>
              <a:rPr lang="lv-LV" sz="2800" dirty="0"/>
            </a:br>
            <a:r>
              <a:rPr lang="lv-LV" sz="2800" dirty="0"/>
              <a:t>Lai nāk Tava valstība,</a:t>
            </a:r>
            <a:br>
              <a:rPr lang="lv-LV" sz="2800" dirty="0"/>
            </a:br>
            <a:r>
              <a:rPr lang="lv-LV" sz="2800" dirty="0"/>
              <a:t>Tavs prāts lai notiek</a:t>
            </a:r>
            <a:br>
              <a:rPr lang="lv-LV" sz="2800" dirty="0"/>
            </a:br>
            <a:r>
              <a:rPr lang="lv-LV" sz="2800" dirty="0"/>
              <a:t>Kā debesīs, tā arī virs zemes.</a:t>
            </a:r>
            <a:br>
              <a:rPr lang="lv-LV" sz="2800" dirty="0"/>
            </a:br>
            <a:r>
              <a:rPr lang="lv-LV" sz="2800" dirty="0"/>
              <a:t>Mūsu dienišķo maizi dod mums šodien</a:t>
            </a:r>
            <a:br>
              <a:rPr lang="lv-LV" sz="2800" dirty="0"/>
            </a:br>
            <a:r>
              <a:rPr lang="lv-LV" sz="2800" dirty="0"/>
              <a:t>Un piedod mums mūsu parādus,</a:t>
            </a:r>
            <a:br>
              <a:rPr lang="lv-LV" sz="2800" dirty="0"/>
            </a:br>
            <a:r>
              <a:rPr lang="lv-LV" sz="2800" dirty="0"/>
              <a:t>Kā arī mēs piedodam saviem parādniekiem.</a:t>
            </a:r>
            <a:br>
              <a:rPr lang="lv-LV" sz="2800" dirty="0"/>
            </a:br>
            <a:r>
              <a:rPr lang="lv-LV" sz="2800" dirty="0"/>
              <a:t>Un neieved mūs kārdināšanā,</a:t>
            </a:r>
            <a:br>
              <a:rPr lang="lv-LV" sz="2800" dirty="0"/>
            </a:br>
            <a:r>
              <a:rPr lang="lv-LV" sz="2800" dirty="0"/>
              <a:t>Bet atpestī mūs no ļauna,</a:t>
            </a:r>
            <a:br>
              <a:rPr lang="lv-LV" sz="2800" dirty="0"/>
            </a:br>
            <a:r>
              <a:rPr lang="lv-LV" sz="2800" dirty="0"/>
              <a:t>Jo Tev pieder valstība, spēks un gods,</a:t>
            </a:r>
            <a:br>
              <a:rPr lang="lv-LV" sz="2800" dirty="0"/>
            </a:br>
            <a:r>
              <a:rPr lang="lv-LV" sz="2800" dirty="0"/>
              <a:t>Mūžīgi mūžos,</a:t>
            </a:r>
            <a:br>
              <a:rPr lang="lv-LV" sz="2800" dirty="0"/>
            </a:br>
            <a:r>
              <a:rPr lang="lv-LV" sz="2800" dirty="0"/>
              <a:t>Āmen.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2047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028" y="998483"/>
            <a:ext cx="827164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/>
              <a:t>Mūsu Tēvs</a:t>
            </a:r>
            <a:r>
              <a:rPr lang="lv-LV" sz="2800" u="sng" dirty="0"/>
              <a:t>______</a:t>
            </a:r>
            <a:r>
              <a:rPr lang="lv-LV" sz="2800" dirty="0"/>
              <a:t>,</a:t>
            </a:r>
            <a:br>
              <a:rPr lang="lv-LV" sz="2800" dirty="0"/>
            </a:br>
            <a:r>
              <a:rPr lang="lv-LV" sz="2800" dirty="0"/>
              <a:t>Svētīts lai top Tavs vārds,</a:t>
            </a:r>
            <a:br>
              <a:rPr lang="lv-LV" sz="2800" dirty="0"/>
            </a:br>
            <a:r>
              <a:rPr lang="lv-LV" sz="2800" dirty="0"/>
              <a:t>Lai nāk ___valstība,</a:t>
            </a:r>
            <a:br>
              <a:rPr lang="lv-LV" sz="2800" dirty="0"/>
            </a:br>
            <a:r>
              <a:rPr lang="lv-LV" sz="2800" dirty="0"/>
              <a:t>Tavs prāts lai notiek</a:t>
            </a:r>
            <a:br>
              <a:rPr lang="lv-LV" sz="2800" dirty="0"/>
            </a:br>
            <a:r>
              <a:rPr lang="lv-LV" sz="2800" dirty="0"/>
              <a:t>Kā debesīs, tā arī virs ____.</a:t>
            </a:r>
            <a:br>
              <a:rPr lang="lv-LV" sz="2800" dirty="0"/>
            </a:br>
            <a:r>
              <a:rPr lang="lv-LV" sz="2800" dirty="0"/>
              <a:t>Mūsu dienišķo maizi dod mums šodien</a:t>
            </a:r>
            <a:br>
              <a:rPr lang="lv-LV" sz="2800" dirty="0"/>
            </a:br>
            <a:r>
              <a:rPr lang="lv-LV" sz="2800" dirty="0"/>
              <a:t>Un piedod mums mūsu parādus,</a:t>
            </a:r>
            <a:br>
              <a:rPr lang="lv-LV" sz="2800" dirty="0"/>
            </a:br>
            <a:r>
              <a:rPr lang="lv-LV" sz="2800" dirty="0"/>
              <a:t>Kā arī mēs ______saviem parādniekiem.</a:t>
            </a:r>
            <a:br>
              <a:rPr lang="lv-LV" sz="2800" dirty="0"/>
            </a:br>
            <a:r>
              <a:rPr lang="lv-LV" sz="2800" dirty="0"/>
              <a:t>Un neieved mūs kārdināšanā,</a:t>
            </a:r>
            <a:br>
              <a:rPr lang="lv-LV" sz="2800" dirty="0"/>
            </a:br>
            <a:r>
              <a:rPr lang="lv-LV" sz="2800" dirty="0"/>
              <a:t>Bet atpestī mūs no ļauna,</a:t>
            </a:r>
            <a:br>
              <a:rPr lang="lv-LV" sz="2800" dirty="0"/>
            </a:br>
            <a:r>
              <a:rPr lang="lv-LV" sz="2800" dirty="0"/>
              <a:t>Jo Tev pieder valstība, ____un _____,</a:t>
            </a:r>
            <a:br>
              <a:rPr lang="lv-LV" sz="2800" dirty="0"/>
            </a:br>
            <a:r>
              <a:rPr lang="lv-LV" sz="2800" dirty="0"/>
              <a:t>Mūžīgi mūžos,</a:t>
            </a:r>
            <a:br>
              <a:rPr lang="lv-LV" sz="2800" dirty="0"/>
            </a:br>
            <a:r>
              <a:rPr lang="lv-LV" sz="2800" dirty="0"/>
              <a:t>____.</a:t>
            </a:r>
            <a:endParaRPr lang="en-GB" sz="2800" dirty="0"/>
          </a:p>
          <a:p>
            <a:endParaRPr lang="en-GB" dirty="0"/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8419892" y="285867"/>
            <a:ext cx="3772108" cy="175432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  <a:sp3d>
            <a:bevelT prst="slope"/>
          </a:sp3d>
        </p:spPr>
        <p:txBody>
          <a:bodyPr wrap="square" lIns="274320" rtlCol="0">
            <a:spAutoFit/>
            <a:sp3d extrusionH="57150">
              <a:bevelT h="25400" prst="softRound"/>
            </a:sp3d>
          </a:bodyPr>
          <a:lstStyle/>
          <a:p>
            <a:r>
              <a:rPr lang="lv-LV" sz="3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Ieraksti trūkstošos vārdus un pēc tam pārbaudi.</a:t>
            </a:r>
            <a:endParaRPr lang="en-GB" sz="3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500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153</Words>
  <Application>Microsoft Office PowerPoint</Application>
  <PresentationFormat>Widescreen</PresentationFormat>
  <Paragraphs>35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Klinta Kasarenoka</dc:creator>
  <cp:lastModifiedBy>Klinta Kasarenoka</cp:lastModifiedBy>
  <cp:revision>8</cp:revision>
  <dcterms:created xsi:type="dcterms:W3CDTF">2017-01-26T17:46:42Z</dcterms:created>
  <dcterms:modified xsi:type="dcterms:W3CDTF">2017-01-28T12:26:18Z</dcterms:modified>
</cp:coreProperties>
</file>